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bg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bg">
                <a:solidFill>
                  <a:schemeClr val="tx1">
                    <a:lumMod val="50000"/>
                    <a:lumOff val="50000"/>
                  </a:schemeClr>
                </a:solidFill>
              </a:rPr>
              <a:t>No45 Божието слово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bg" sz="4400"/>
              <a:t>Добрите новини от ангела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bg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Кой съобщи новината на Мери?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Сатана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Приятелят на Мери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Ангел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bg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bg" sz="2800">
                <a:solidFill>
                  <a:srgbClr val="FF0000"/>
                </a:solidFill>
              </a:rPr>
              <a:t>Ангел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НЕ. 54 Словото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Самарянка при кладенеца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който пие водата, която му давам, никога няма да ожаднее. Наистина, водата, която му дам, ще стане в него извор на вода, която тече към вечен живот."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Исус минаваше през земята на Самария, той срещна жена при кладенеца и каза: "Моля, дайте ми малко вода."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Жената беше невероятна. Защото евреите не говорят на самаряните. "Ако знаеше кой съм, щеше да ми поискаш вода." Исус каза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„Защото водата, която давам, е водата на живота, която никога повече не е жадна.“ Жената стана любопитна за Исус. „Кой си ти, можеш ли да ми дадеш тази вода?“</a:t>
            </a:r>
            <a:r xmlns:a="http://schemas.openxmlformats.org/drawingml/2006/main">
              <a:rPr lang="bg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„Аз съм Христос и Божият Син“, отговори Исус. Тя се стресна от това.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Тя остави делвата си с вода и се върна в града и каза на хората за Исус. Много хора дойдоха да срещнат Исус и повярваха в Него като в свой Спасител.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Веднага щом самарянката срещна Исус, тя остави делвата с вода и се върна в селото, за да предаде добрата новина за спасение на селяните.</a:t>
            </a:r>
            <a:r xmlns:a="http://schemas.openxmlformats.org/drawingml/2006/main">
              <a:rPr altLang="en-US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 крайна сметка много хора бяха спасени, като чуха и повярваха в евангелието, което тя проповядва.</a:t>
            </a:r>
            <a:r xmlns:a="http://schemas.openxmlformats.org/drawingml/2006/main">
              <a:rPr altLang="en-US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Срещал ли си Исус? Разказвате ли на другите за Исус? Какво ще кажете да представите Исус на другите като самарянка?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rgbClr val="ff0000"/>
                </a:solidFill>
              </a:rPr>
              <a:t>Кой е 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</a:t>
            </a:r>
            <a:r xmlns:a="http://schemas.openxmlformats.org/drawingml/2006/main">
              <a:rPr altLang="en-US" lang="bg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този, който ни дава водата на живота, за да никога не жадуваме за душите си.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Къде Исус срещна самарянка?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 двореца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града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улица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пазара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при кладенеца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при кладенеца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Ще заченеш и ще родиш син и ще го наречеш Исус.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dirty="0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който пие водата, която му давам, никога няма да ожаднее. Наистина, водата, която му дам, ще стане в него извор на вода, която тече към вечен живот."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55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Хвърлете мрежата си в дълбока вода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Тогава Исус каза на Симон: „Не бой се, от сега нататък ще хващаш човеци“.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Исус, който отиде в лодката на Петър и предаде словото, каза на Петър. "А сега отидете в дълбока вода и хвърлете мрежа, за да хванете рибата."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„Господарю, работихме упорито цяла нощ и не успяхме да уловим нищо. Но понеже ти казваш така, ще хвърля мрежите."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го направиха, те хванаха толкова голямо количество риба, че мрежите им започнаха да се късат. Петър беше изненадан от това.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В този момент Петър се разкаял, знаейки, че Исус е Божият Син. — Аз съм грешник.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каза. „Не се страхувай, отсега нататък ще бъдеш рибар, който лови хора. Петър остави всичко и стана ученик на Исус.</a:t>
            </a:r>
            <a:r xmlns:a="http://schemas.openxmlformats.org/drawingml/2006/main">
              <a:rPr altLang="en-US" lang="bg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Днешната</a:t>
            </a:r>
            <a:r xmlns:a="http://schemas.openxmlformats.org/drawingml/2006/main">
              <a:rPr altLang="en-US" lang="b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Петър, който срещна Исус,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се покая и се подчини точно там.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Има ли покаяние и послушание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 Исус в живота си?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Петър изостави всичко и последва Исус. Подобно на Петър, вие трябва да сте ученик, който познава истинското покаяние и послушание.</a:t>
            </a:r>
            <a:r xmlns:a="http://schemas.openxmlformats.org/drawingml/2006/main">
              <a:rPr altLang="en-US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rgbClr val="ff0000"/>
                </a:solidFill>
              </a:rPr>
              <a:t>Кой е 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този, който върши чудеса, които надхвърлят опита и способностите на хората.</a:t>
            </a:r>
            <a:r xmlns:a="http://schemas.openxmlformats.org/drawingml/2006/main">
              <a:rPr altLang="en-US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No46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Бебе Исус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Каква беше работата на Питър?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дърводелец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шепърд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рибар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фермер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рибар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Тогава Исус каза на Симон: „Не бой се, от сега нататък ще хващаш човеци“.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56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Исус, който призова учениците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 намери Натанаил и му каза: „Намерихме онзи, за когото Мойсей писа в закона и за когото писаха и пророците – Исус от Назарет, синът на Йосиф.“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призовава Петър, Андрей и техния съсед Филип да бъдат ученици. "Следвай ме!"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 представи Исус на неговия приятел Натанаил. „Яви се Месията, за когото са писали пророците в Стария завет“.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"Назарет! Може ли Месия да дойде оттам?" — попита Натанаел. — Елате и вижте — каза Филип.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каза на Натанаил. „Ти си истински израилтянин, видях те, докато беше още под смокинята, преди Филип да те повика.“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Натанаил беше изненадан от това и прослави Исус, „Рави, ти си Божият Син и Царят на Израел.“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Веднага след като Натанаел разбра това</a:t>
            </a:r>
            <a:r xmlns:a="http://schemas.openxmlformats.org/drawingml/2006/main">
              <a:rPr altLang="en-US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Месията, той даде слава на Исус.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Той станал ученик на Исус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Трябва да отдадем слава на Исус, който е нашият Спасител, и да живеем живот на ученици на Исус и да Му се подчиняваме.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/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Днес в Давидовия град ви се роди Спасител; той е Христос Господ.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като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rgbClr val="ff0000"/>
                </a:solidFill>
              </a:rPr>
              <a:t>Кой е 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 е...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този, който призовава хората като ученици да бъдат като Него.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Кой представи Исус на Натанаил?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Петър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Андрей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Пол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Филип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 намери Натанаил и му каза: „Намерихме онзи, за когото Мойсей писа в закона и за когото писаха и пророците – Исус от Назарет, синът на Йосиф.“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57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Човекът, който е слязъл през покрива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Той стана, взе постелката си и излезе пред очите на всички. Това учуди всички и те възхвалиха Бога, казвайки: „Никога не сме виждали такова нещо!“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хората чуха за изцелението на Исус, хората доведоха своя паралитичен приятел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там, където беше Исус, имаше твърде много хора. Така че те не можаха да заведат своя паралитичен приятел при Исус през покрива.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 крайна сметка онези, които доведоха паралитичен приятел, пробиха покрива и изпратиха паралитичен приятел при Исус.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видя вярата им и каза. "Греховете ви са простени. Станете и се приберете у дома."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Изненадващо, параликът беше излекуван на момента. Тогава той стана, тръгна и прослави Бога.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дойде време Мария да има бебе, тя трябваше да отиде във Витлеем. Но тъй като нямаше място, тя имаше бебе в ясла.</a:t>
            </a:r>
            <a:r xmlns:a="http://schemas.openxmlformats.org/drawingml/2006/main">
              <a:rPr lang="bg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Приятелите на паралитика имаха трудности и увреждания, но не можеха да се откажат да отидат при Исус. Защото имаха вяра в Исус.</a:t>
            </a:r>
            <a:r xmlns:a="http://schemas.openxmlformats.org/drawingml/2006/main">
              <a:rPr altLang="en-US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Имаме ли вяра в Исус?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дойдем при Исус с вяра, не трябва да се отказваме въпреки трудностите и пречките, които ни блокират.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Правейки това, ние ще можем да отнесем слава на Бог като парализиран човек.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rgbClr val="ff0000"/>
                </a:solidFill>
              </a:rPr>
              <a:t>Кой е 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не отхвърля онези, които идват при него. И дава необходимото на тези, които идват при него.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Чрез какво паралитик дойде при Исус?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прозорец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порта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стена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покрив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покрив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Той стана, взе постелката си и излезе пред очите на всички. Това учуди всички и те възхвалиха Бога, казвайки: „Никога не сме виждали такова нещо!“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58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Исус вика Матей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Исус продължи оттам, той видя един човек на име Матей, който седеше до будката на бирника. „Последвай ме“, каза му той и Матю стана и го последва.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Матю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Имаше един бирник на име Матей. Той беше събирач на данъци от името на Рим за израилтяните.</a:t>
            </a:r>
            <a:r xmlns:a="http://schemas.openxmlformats.org/drawingml/2006/main">
              <a:rPr lang="bg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Матю беше бирник, така че имаше много пари. Но евреите мразеха събирачите на данъци, работещи за Рим, завоевателя.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погледна Матей, седнал на данъчната будка, и му каза: "Следвай ме"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Матей веднага изостави всичко и последва Исус. Това беше, защото той благодари на Исус, че го е призовал.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Междувременно глас дойде от небето към пастирите, които гледаха овцете във Витлеем.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„Лекарят не е необходим на здравите, а на болните. Матей станал ученик на Исус.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Матей беше бирник, мразен от народа си. Но Исус повика Матей и го направи ученик.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Ние също сме Божии хора. Но ние не сме достатъчни, за да бъдем призовани като ученици на Исус.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Исус ни призовава да направим Негови ученици. Затова трябва да му се подчиняваме, за да бъдем достойни за призванието си.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rgbClr val="ff0000"/>
                </a:solidFill>
              </a:rPr>
              <a:t>Кой е 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призовава хората, които са отхвърлени в света, да станат Божии хора.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Каква беше работата на Матю?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бирник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рибар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дърводелец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свещеник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бирник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Исус продължи оттам, той видя един човек на име Матей, който седеше до будката на бирника. „Последвай ме“, каза му той и Матю стана и го последва.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Матю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59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Исус избра дванадесетте ученици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Един от тези дни Исус излезе на планинския склон да се помоли и прекара нощта в молитва към Бог.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настъпи сутринта, той повика учениците Си и избра дванадесет от тях, които също определи като апостоли: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Имаше много хора, които чуха и последваха Исус. Те отидоха с Исус и се учеха от Исус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След молитва Исус специално избра дванадесет от тях като близки ученици.</a:t>
            </a:r>
            <a:r xmlns:a="http://schemas.openxmlformats.org/drawingml/2006/main">
              <a:rPr lang="b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Те бяха избрани да живеят с Исус, да проповядват Евангелието и да гонят демони.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„Слава на небето, мир на земята! Радвайте се, Исус се роди. Казаха ангели от небето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Учениците бяха различни хора: някои от тях бяха рибари, бирници, революционери, някои от тях бяха избухливи.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Исус се молеше на Бог да избере добре учениците си и той ги избра добре, грижеше се добре за тях и ги учеше добре.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Ето защо Исус избра своите ученици: 1) за да ги научи на Божието слово, 2) за да ги накара да проповядват Евангелието според това, което са научили, и 3) за да ги накара да провъзгласяват силата на Божието царство. Поради тези причини Исус избра своите ученици.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Ние също сме ученици на Исус.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Нашата работа е същата като работата на дванадесетте ученици на Исус.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Нека да живеем живота на ученик, като започнем от </a:t>
            </a: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днес.</a:t>
            </a:r>
            <a:r xmlns:a="http://schemas.openxmlformats.org/drawingml/2006/main">
              <a:rPr altLang="en-US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/>
              <a:t>Кой е Исус?</a:t>
            </a:r>
            <a:r xmlns:a="http://schemas.openxmlformats.org/drawingml/2006/main">
              <a:rPr altLang="en-US" lang="b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</a:t>
            </a:r>
            <a:r xmlns:a="http://schemas.openxmlformats.org/drawingml/2006/main">
              <a:rPr altLang="en-US" lang="bg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е...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този, който ни учи на небесната истина, за да можем да растем като учениците на Исус.</a:t>
            </a:r>
            <a:r xmlns:a="http://schemas.openxmlformats.org/drawingml/2006/main">
              <a:rPr altLang="en-US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Колко ученици избра Исус за апостоли (тези, които са изпратени)??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десет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единадесет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дванадесет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четиринадесет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дванадесет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Един от тези дни Исус излезе на планинския склон да се помоли и прекара нощта в молитва към Бог.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настъпи сутринта, той повика учениците Си и избра дванадесет от тях, които също определи като апостоли: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No60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Евангелието, което Исус учи на планината.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като видя тълпите, той се изкачи на една планина и седна. Неговите ученици дойдоха при него,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той започна да ги учи, казвайки: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„Блажени бедните духом, защото тяхно е царството небесно.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Матю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учи тълпите на планината как да живеят като хора на Божието царство.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„Блажени бедните духом, защото тяхно е царството небесно.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Както казаха ангелите, Исус се роди здрав в ясли.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Научихте се да отплащате на зъбите си със зъби, но аз ви казвам да дадете лявата буза на всеки, който удари дясната буза. Тогава ще бъдете Божии деца!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Погледнете птиците във въздуха. Птиците не вършат земеделска работа, но Бог ги храни всички. Няма ли да се грижи за теб повече от птиците!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Хората бяха много изненадани от учението на Исус. Защото Исус имаше власт за разлика от обикновените библейски учители.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ни казва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че животът на Божиите хора е различен от този на света.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Има ли някакви разлики в живота ни от тези, които не вярват в Исус?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Нека да се вгледаме в себе си и да живеем живот, достоен за Божието царство.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/>
              <a:t>Кой е Исус?</a:t>
            </a:r>
            <a:r xmlns:a="http://schemas.openxmlformats.org/drawingml/2006/main">
              <a:rPr altLang="en-US" lang="b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този, който ни трансформира, за да живеем като хората от Божието царство.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/>
              <a:t>Днешният 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могат да получат бедните духом?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пари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храна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чест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Божието царство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Божието царство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като видя тълпите, той се изкачи на една планина и седна. Неговите ученици дойдоха при него,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той започна да ги учи, казвайки: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„Блажени бедните духом, защото тяхно е царството небесно.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Матю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No61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Исус укротява бурята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Той стана, смъмри вятъра и каза на вълните: Млъкни! После вятърът утихна и настъпи пълна тишина.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и неговите ученици се качиха на лодка заедно, за да прекосят Галилейското езеро.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Витлеемските пастири дойдоха да видят Божия Син, който щеше да спаси хората. „Исусе! Божият Син! Благодаря ви, че дойдохте на тази земя!“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Докато пресичаше езерото, внезапно задуха яростен вятър и се надигна ужасяваща вълна.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 крайна сметка учениците казаха на Исус. „Учителю, не те интересува, ако се удавим!“</a:t>
            </a:r>
            <a:r xmlns:a="http://schemas.openxmlformats.org/drawingml/2006/main">
              <a:rPr lang="b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смъмри вятъра и каза на вълните: „Млъкни! Не мърдай!" После вятърът утихна и настъпи пълна тишина.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Те бяха ужасени и се питаха един друг: „Кой е това? Дори вятърът и вълните му се подчиняват!“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Само Бог може да командва морето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 вятъра.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Ето защо Исус е Богът, който създава и управлява света.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Вярваме, че Исус не е един от многото богове, а единственият и всемогъщ Бог-Създател.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Ние трябва да развиваме вярата си, като помним този факт.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rgbClr val="ff0000"/>
                </a:solidFill>
              </a:rPr>
              <a:t>Кой е 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</a:t>
            </a:r>
            <a:r xmlns:a="http://schemas.openxmlformats.org/drawingml/2006/main">
              <a:rPr altLang="en-US" lang="bg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собственикът на всички неща, който прави и управлява всичко в този свят.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заповяда Исус за морето и вятъра?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бъдете неподвижни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тичай и играй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събуждане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нагоре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отворен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Вашият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очи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бъдете неподвижни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Той стана, смъмри вятъра и каза на вълните: Млъкни! После вятърът утихна и настъпи пълна тишина.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No62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Кой докосна дрехите ми?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чу за Исус, тя се приближи отзад сред тълпата и докосна дрехата Му,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 защото тя си помисли: „Ако само докосна дрехите му, ще бъда излекувана“.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Исус, който е господар на всичко,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 Божият син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когато Исус дойде на тази земя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роден е в ясла със смирена фигура.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Ние, които вярваме в Исус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 Божии деца.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ние трябва да живеем смирени и низки като Исус.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Много хора чуха за Исус и последваха Исус.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Тогава една жена се приближи зад него и докосна дрехите на Исус, за да бъде изцелена.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Една жена страдаше от заболяване, наречено кървене в продължение на 12 години. Тя опита много начини да го поправи, но не беше поправено и тя беше похарчила всичко, което имаше.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"Кой пипа дрехите ми??" Исус веднага разбра, че Неговата сила е излязла от Него. Тя дойде, падна в краката му и му каза цялата истина.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й каза: „Дъще, твоята вяра те изцели. Върви си с мир.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Жената, която страдаше от 12 години кръвотечение, отиде при Исус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 вяра.</a:t>
            </a:r>
            <a:r xmlns:a="http://schemas.openxmlformats.org/drawingml/2006/main">
              <a:rPr altLang="en-US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изцели жената и възхвали вярата й пред хората.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Бог все още вижда нашата вяра.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срещаме трудни неща,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нека дойдем при Бога с вяра.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/>
              <a:t>Кой е Исус?</a:t>
            </a:r>
            <a:r xmlns:a="http://schemas.openxmlformats.org/drawingml/2006/main">
              <a:rPr altLang="en-US" lang="b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знае нашите болки и трудности и ги разрешава.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докосна с Исус жената, която беше болна от 12 години?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коса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ръка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крака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дрехи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дрехи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чу за Исус, тя се приближи отзад сред тълпата и докосна дрехата Му,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защото си мислеше: „Ако само докосна дрехите му, ще оздравея“.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No63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Талита Кум!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Ще заченеш и ще родиш син и ще го наречеш Исус.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dirty="0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/>
              <a:t>Кой е Исус?</a:t>
            </a:r>
            <a:r xmlns:a="http://schemas.openxmlformats.org/drawingml/2006/main">
              <a:rPr altLang="en-US" lang="b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дойде на земята със смирение и низост, но Той е нашият истински Цар.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Той я хвана за ръката и й каза: "Талита кум!" (което означава „Момиченце, казвам ти, стани!“).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Човек на име Яир, началникът на синагогата, дойде при Исус и каза: „Дъщеря ми умира. Помогни ми."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 път за вкъщи с Исус един мъж изтича и каза, че дъщеря му вече е починала.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При пристигането си у дома дъщерята на Яир вече беше мъртва и хората плачеха.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влезе и им каза: Детето не е умряло, но спи.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„Той я хвана за ръката и й каза: „Талита кум!“ (което означава „Момиченце, казвам ти, стани!“). Момичето веднага се изправи и заобиколи.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този, който управлява смъртта.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Смъртта е най-страшното нещо за хората, но Исус я победи.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Ще умрем някой ден рано или късно.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не е нужно да се страхувате от смъртта.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Това е така, защото Исус е този, който управлява смъртта.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 ние вярваме в Исус, който победи смъртта.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rgbClr val="ff0000"/>
                </a:solidFill>
              </a:rPr>
              <a:t>Кой е 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Този, който дава живот и Този, който управлява живота в същото време.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означава „Talitha koum!“ означава?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Момиченце, закусвай!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Момиченце, лягай си!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Малко момиче, стани!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Малко момиче, изпей песен!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Малко момиче, стани!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Той я хвана за ръката и й каза: "Талита кум!" (което означава „Момиченце, казвам ти, стани!“).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Днешната</a:t>
            </a:r>
            <a:r xmlns:a="http://schemas.openxmlformats.org/drawingml/2006/main">
              <a:rPr altLang="en-US" lang="b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Тест</a:t>
            </a:r>
            <a:r xmlns:a="http://schemas.openxmlformats.org/drawingml/2006/main">
              <a:rPr altLang="en-US" lang="bg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Къде е роден Исус?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къща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дворец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 ясла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луксозен хотел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в ясла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No64 Словото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Болен човек в Бетесда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Тогава Исус му каза: Стани, вземи постелката си и ходи.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Веднага човекът беше излекуван; той взе постелката си и тръгна. Денят, в който това се случи, беше събота,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Йоан 5: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 Йерусалим имаше басейн, наречен Бетесда. Там се събраха много болни хора в очакване на движението на водите.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Защото ангел Господен слизаше на определени сезони в къпалнята и раздвижваше водата; който тогава пръв, след раздвижването на водата, стъпи вътре, оздравя от каквато и да е болест.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Имаше един човек, който не можеше да ходи. Когато Исус го видя и попита човека, който беше там тридесет и осем години. „Искаш ли да оздравееш?“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„Сър, нямам кой да ми помогне да вляза в басейна, когато водата се раздвижи. Помогнете ми моля!" Тогава Исус му каза: „Стани! Вземете постелката си и вървете.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Както каза Исус, той взе постелката си и тръгна. Веднага оздравя болният, който боледуваше 38 години.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Най-необходимото нещо за болните в басейна на Bethesda беше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да се излекува.</a:t>
            </a:r>
            <a:r xmlns:a="http://schemas.openxmlformats.org/drawingml/2006/main">
              <a:rPr lang="bg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знае от какво се нуждаем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по-добре от нас.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Този, който ни дава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от което се нуждаем.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/>
              <a:t>Кой е Исус?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Този, който лекува всички болести и има силата да управлява всичко.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помолил Исус да направи болният?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Излекувайте болестта ми, моля!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Спасете ме, моля!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Дайте ми малко храна, моля!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Помогнете ми да сляза в басейна, когато водата се раздвижи, моля!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Помогнете ми да сляза в басейна, когато водата се раздвижи, моля!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/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Днес в Давидовия град ви се роди Спасител; той е Христос Господ.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като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Тогава Исус му каза: Стани, вземи постелката си и ходи.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Веднага човекът беше излекуван; той взе постелката си и тръгна. Денят, в който това се случи, беше събота,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Йоан 5: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No65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Исус, който нахрани 5000 мъже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След това Исус взе хлябовете, благодари и раздаде на седналите колкото искат. Той направи същото и с рибата.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Повече от пет хиляди души се събраха, за да слушат учението на Исус.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 беше време за обяд. Всички бяха гладни, но нямаха храна за ядене и имаха само две риби и пет хляба.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След това Исус взе хляба и рибата, благодари и раздаде на седящите колкото искат.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 се случи нещо невероятно! 5000-те души имаха достатъчно, за да бъдат сити!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 те ги събраха и напълниха дванадесет коша с парчетата от петте ечемични хляба, останали от онези, които бяха яли.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 нас няма как да напълним повече от 5000 души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 пет хляба и две риби.</a:t>
            </a:r>
            <a:r xmlns:a="http://schemas.openxmlformats.org/drawingml/2006/main">
              <a:rPr lang="b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Исус, Божият Син, извърши чудеса с тях.</a:t>
            </a:r>
            <a:r xmlns:a="http://schemas.openxmlformats.org/drawingml/2006/main">
              <a:rPr lang="b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По-важно е да сме винаги с Исус, отколкото да имаме нещо много или не.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/>
              <a:t>Кой е Исус?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Този, който може да ни даде изобилна храна.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No47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Честит рожден ден на Исус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Колко храна остана, след като Исус нахрани 5000 души?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десет кошници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единадесет кошници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дванадесет кошници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тринадесет кошници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дванадесет кошници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След това Исус взе хлябовете, благодари и раздаде на седналите колкото искат. Той направи същото и с рибата.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No66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Исус ходи по водата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Когато бяха гребали три или три и половина мили, те видяха Исус да се приближава до лодката, ходейки по водата; и те бяха ужасени.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Но той им каза: Аз съм; не бойте се.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Докато Исус се молеше сам на планината, учениците Му гребяха с лодката към езерото.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Най-накрая се стъмни и вятърът и водите станаха силни и бурни.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„Вижте там! Някой ходи по водата!“ Те бяха ужасени. Един от тях извика: „Някой ходи по водата!“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„Аз съм: не се страхувайте!“ Исус е този, който ходи по водата.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Те бяха изненадани от това. Те посрещнаха Исус на лодката. Те си мислеха: „Исус трябва да е Божият син!“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Ходенето по вода е нещо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никой не може да направи.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Исус ходеше по водата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да намери своите ученици.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Защото Исус е специален човек,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Божият син.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Наистина трябва да вярваме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че Исус е Божият син.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Днешната</a:t>
            </a:r>
            <a:r xmlns:a="http://schemas.openxmlformats.org/drawingml/2006/main">
              <a:rPr altLang="en-US" lang="b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Като дойдоха в къщата, те видяха детето с майка му Мария и се поклониха и му се поклониха. Тогава те отвориха съкровищата си и му поднесоха дарове от злато, тамян и смирна.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Матей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rgbClr val="ff0000"/>
                </a:solidFill>
              </a:rPr>
              <a:t>Кой е Исус?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този, който идва при нас, за да ни помогне и спаси, независимо какви пречки имаме.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 Исус дойде при учениците си в средата на езерото??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летене по водата..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качване на по-бързата лодка...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плуване..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ходене по водата..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ходене по водата..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Когато бяха гребали три или три и половина мили, те видяха Исус да се приближава до лодката, ходейки по водата; и те бяха ужасени.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Но той им каза: Аз съм; не бойте се.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No67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Петър Изповед на Христос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Симон Петър отговори: Ти си Христос, Синът на живия Бог.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Матю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Един ден Исус попита учениците си: „Кой според хората е Човешкият син?“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Те отговориха: „Някои казват, че Йоан Кръстител; други казват Илия; и един от пророците."</a:t>
            </a:r>
            <a:r xmlns:a="http://schemas.openxmlformats.org/drawingml/2006/main">
              <a:rPr lang="b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— Ами ти? попита той. — Кой казваш, че съм?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Симон Петър отговори: Ти си Христос, Синът на живия Бог.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каза с голяма радост. „Прав си за изповедта си! На тази скала ще построя своята църква!“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Исус се роди, на лекарите се появи звезда на изток.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Петър знаеше точно кой е Исус и той изповяда точно за Исус.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след като чу това, Исус похвали Петър за правилното му изповедание.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Кой според нас е Исус?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Трябва да познаваме Исус точно както казва Библията и трябва да изповядваме за Исус точно както казва Библията.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rgbClr val="ff0000"/>
                </a:solidFill>
              </a:rPr>
              <a:t>Кой е Исус?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Този, който изгражда своята църква върху правилното изповядване на вярата.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Кой според Петър е Исус?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Христос, Божият син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Мощният Илия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Йоан Кръстител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Еремия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Христос, Божият син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Симон Петър отговори: Ти си Христос, Синът на живия Бог.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Матю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No68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Историята на глупавия богаташ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„Но Бог му каза: „Глупако! Тази нощ животът ти ще бъде поискан от теб. Тогава кой ще получи това, което си приготвил за себе си?“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 часа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„Исус каза: „Животът на човека няма нищо общо с това, което той има.“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 Исус ни разказа една история.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Става дума за глупав богаташ.</a:t>
            </a:r>
            <a:r xmlns:a="http://schemas.openxmlformats.org/drawingml/2006/main">
              <a:rPr lang="b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Богаташът бил щастлив да построи по-голям склад за своето богатство и зърно. „Събрах много храна в склада, душа моя, сега се забавлявай!“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Тогава Бог каза на богатия човек.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„Ти си глупак! Ако днес отнема живота ти, чия собственост ще бъдат всичките ти богатства?“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„Тази звезда се вижда, когато се ражда кралят! Да следваме звездата!“ Лекарите започнаха да следят звездата.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свърши да говори и каза: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„Не трупайте богатство за себе си, а за Бог. Направете всичко възможно, за да помогнете на нуждаещите се.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За какво се използват парите ви?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Използва ли се само за да задоволи само вас?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Парите трябва да се използват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за слава на Бог.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Ние сме хората от Божието царство. Затова е необходимо със собствени средства да помагаме на хората в нужда.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/>
              <a:t>Кой е Исус?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rgbClr val="0070c0"/>
                </a:solidFill>
              </a:rPr>
              <a:t>Исус..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собственикът на целия живот и на цялото богатство.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направи глупавият богаташ за душата си?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 помагаше на бедните.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 се покланяше на Бог.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 проповядва евангелието.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 натрупа много богатства.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Той натрупа много богатства.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„Но Бог му каза: „Глупако! Тази нощ животът ти ще бъде поискан от теб. Тогава кой ще получи това, което си приготвил за себе си?“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 часа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No69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Търсене на изгубената овца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Казвам ви, че по същия начин ще има повече радост на небето за един грешник, който се покае, отколкото за деветдесет и девет праведници, които нямат нужда да се покаят.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Един ден една овца останала сама, отделена от овцете на своите приятели.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Овчарят преброил овцете и открил, че една от стоте е изчезнала!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Овчарят оставил 99 овце и излязъл да търси една изгубена.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Звездата спря над конюшните на Витлеем. Библията пророкува, че Исус е роден във Витлеем.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 най-накрая овчарят намери изгубената овца.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Овчарят се прибра с овцете за радост и направи голямо угощение.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свърши да говори и каза: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„Точно както овчарят се радва да намери изгубена овца,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е доволен от покаянието на един грешник."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Овчарят трябваше да направи безброй жертви, за да намери изгубена овца.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пожертва живота си, за да ни спаси.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Трябва да благодарим на Исус, че ни спаси като изгубена овца.</a:t>
            </a:r>
            <a:r xmlns:a="http://schemas.openxmlformats.org/drawingml/2006/main">
              <a:rPr lang="bg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/>
              <a:t>Кой е Исус?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rgbClr val="0070c0"/>
                </a:solidFill>
              </a:rPr>
              <a:t>Исус</a:t>
            </a:r>
            <a:r xmlns:a="http://schemas.openxmlformats.org/drawingml/2006/main">
              <a:rPr lang="bg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bg" altLang="ko-KR" sz="3600">
                <a:solidFill>
                  <a:srgbClr val="0070c0"/>
                </a:solidFill>
              </a:rPr>
              <a:t>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този, който се наслаждава на нашето покаяние от греха.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не е направил овчарят, докато е търсил изгубена овца?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 остави 99 овце, за да търси изгубената.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 се радваше да намери изгубения.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 купи нова овца.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 повика хора за парти.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Той купи нова овца.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Казвам ви, че по същия начин ще има повече радост на небето за един грешник, който се покае, отколкото за деветдесет и девет праведници, които нямат нужда да се покаят.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No70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Историята на добрия самарянин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— Кой от тези трима мислите, че е бил съсед на човека, който е попаднал в ръцете на разбойници?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Специалистът по закона отговори: „Този, който се смили над него“. Исус му каза: „Иди и направи същото“.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Докато един човек се разхождал сам, срещнал разбойници. Съблякоха го, набиха го и си отидоха, оставяйки го полумъртъв.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Тогава един свещеник случайно го видял по пътя, минал от другата страна. Същото направи и един левит.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 конюшните на Витлеем бяха Мария, Йосиф и бебето Исус, който дойде на земята като цар.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Трето, един самарянин случайно го видя. Самаряните бяха хора, които евреите не харесваха.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самарянинът се смили над него, затова се отнасяше добре и се грижеше за него.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каза: „Божият народ по всяко време трябва да бъде добър съсед, който помага на нуждаещите се.”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Свещеникът и левитите изглеждаха на повърхността близки до Бог, но не обичаха никого другиго.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Самарянинът, на пръв поглед, не изглеждаше близо до Бог, но беше добър съсед, който беше готов да обича другите.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Ние също трябва да бъдем тези, които помагат на ближните си в нужда, ако сме близо до Бога.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/>
              <a:t>Кой е Исус?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Ние сме тези, които са принудени да умрат за греховете си, също като онези, които са били ограбени.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Но Исус е този, който ни спаси от тази ужасна ситуация.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направиха свещеникът и левитът, когато видяха ограбен човек?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Молеха се за него.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Лекуваха раните му.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Отведоха го в болница.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Минаха покрай него от другата страна.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Минаха покрай него от другата страна.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— Кой от тези трима мислите, че е бил съсед на човека, който е попаднал в ръцете на разбойници?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/>
              <a:t>Специалистът по закона отговори: „Този, който се смили над него“. Исус му каза: „Иди и направи същото“.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No71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Мария и Марта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4000"/>
              <a:t>но е необходимо само едно нещо. Мария избра това, което е по-добро, и то няма да й се отнеме."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бил поканен в дома на Мария и Марта.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Лекарите от Изтока дадоха на Исус златото, тамяна и смирната, които бяха приготвили като дар. „Благодаря ти, Исусе, че дойде на тази земя!“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Докато Марта беше заета с работа, Мария нетърпеливо слушаше Исус.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„Не мога да повярвам, че Мери ме остави да работя сама, когато съм толкова заета“, помисли си Марта.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Накрая Марта се оплака на Исус. „Исусе, моля те, пусни Мери. Имам твърде много работа да върша сам.“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каза: „Не правете твърде много. Мария обича да слуша, така че ще продължи да слуша.“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Марта смяташе, че не е правилно Мария да слуша Исус, когато имат много неща за вършене.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Исус ги научи, че слушането на Исус е по-ценно от всичко друго.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Времето да слушаме и изучаваме Библията е най-ценното време за нас.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Не трябва да се лишаваме от време да слушаме и да се учим от Библията.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3200"/>
              <a:t>Кой е Исус?</a:t>
            </a:r>
            <a:r xmlns:a="http://schemas.openxmlformats.org/drawingml/2006/main">
              <a:rPr lang="b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този, който обича тези, които слушат Божието слово.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Днешният тест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правеше Мери, докато Марта работеше много?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Тя се молеше.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Тя се вслуша в словото на Исус.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Тя спеше.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Тя много помогна на Марта.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bg" altLang="ko-KR" sz="2800">
                <a:solidFill>
                  <a:srgbClr val="ff0000"/>
                </a:solidFill>
              </a:rPr>
              <a:t>Тя се вслуша в словото на Исус.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000"/>
              <a:t>Днешното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4000"/>
              <a:t>но е необходимо само едно нещо. Мария избра това, което е по-добро, и то няма да й се отнеме."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Живяла девица на име Мария в Галилея, Израел. Тя беше сгодена за млад мъж на име Йосиф.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/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Лекарите дойдоха да се поклонят на Исус, Царя, дори далеч от Израел.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истинският цар на хората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 целия свят.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и моят цар.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Трябва да живеем живот на поклонение и следване на Исус, който винаги е Цар.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/>
              <a:t>Кой е Исус?</a:t>
            </a:r>
            <a:r xmlns:a="http://schemas.openxmlformats.org/drawingml/2006/main">
              <a:rPr altLang="en-US" lang="b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заслужава нашето поклонение.</a:t>
            </a:r>
            <a:r xmlns:a="http://schemas.openxmlformats.org/drawingml/2006/main">
              <a:rPr altLang="en-US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Днешната</a:t>
            </a:r>
            <a:r xmlns:a="http://schemas.openxmlformats.org/drawingml/2006/main">
              <a:rPr altLang="en-US" lang="b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Кое не е получил Исус като подарък за рождения ден?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злато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тамян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смирна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компютър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компютър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Днешната</a:t>
            </a:r>
            <a:r xmlns:a="http://schemas.openxmlformats.org/drawingml/2006/main">
              <a:rPr altLang="en-US" lang="b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Като дойдоха в къщата, те видяха детето с майка му Мария и се поклониха и му се поклониха. Тогава те отвориха съкровищата си и му поднесоха дарове от злато, тамян и смирна.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Матей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Не.</a:t>
            </a:r>
            <a:r xmlns:a="http://schemas.openxmlformats.org/drawingml/2006/main">
              <a:rPr lang="b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Словото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Бебето Исус избяга в Египет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си отидоха, ангел Господен се яви на Йосиф насън. "Стани", каза той, "вземи детето и майка му и избягай в Египет. Остани там, докато не ти кажа, защото Ирод ще търси детето, за да го убие."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Матей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Ирод, царят на Израел, чул новината за раждането на Исус чрез влъхвите, които заговорили да убият Исус.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 Бог, който знаеше целия заговор на Ирод, каза насън, че влъхвите трябва да се отдалечат от Ирод.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Освен това съпругът на Мария Йосиф чул ангел да казва насън: „Бягай в Египет. Ирод ще убие Исус.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Като чу това, Йосиф взе Мария и бебето Исус и избяга от Ирод в Египет.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Един ден на Мария се явил ангел. „Поздрави, вие, които сте силно облагодетелствани! Господ е с теб.“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Междувременно Ирод, който знаеше, че е бил измамен от маговете, даде ужасна заповед да убие всички бебета на Витлеем. Исус трябваше да остане в Египет до смъртта на Ирод.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Пастирите и влъхвите разпознаха кой е Исус.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царят Ирод не разпозна Исус. Освен това, поради алчността си, той извърши жестоки грехове, за да се опита да убие Исус.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Има много хора по света, които отказват да чуят за Исус.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Това е много тежък грях.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/>
              <a:t>Кой е Исус?</a:t>
            </a:r>
            <a:r xmlns:a="http://schemas.openxmlformats.org/drawingml/2006/main">
              <a:rPr altLang="en-US" lang="b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този, който не може да се осмели да спре със силата на човека.</a:t>
            </a:r>
            <a:r xmlns:a="http://schemas.openxmlformats.org/drawingml/2006/main">
              <a:rPr altLang="en-US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Къде избяга Исус от Ирод?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Египет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Америка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Корея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Изреал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Египет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си отидоха, ангел Господен се яви на Йосиф насън. "Стани", каза той, "вземи детето и майка му и избягай в Египет. Остани там, докато не ти кажа, защото Ирод ще търси детето, за да го убие."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Матей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No49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Момчето Исус в храма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— Защо ме търсихте? попита той. „Не знаеше ли, че трябва да бъда в дома на моя Баща?“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Пасхата, когато Исус беше на 12 години, той и родителите му дойдоха в храма в Йерусалим.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път за вкъщи от храма в Йерусалим Йосиф и Мария не успяха да намерят Исус.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Йосиф и Мария се върнаха в храма в Йерусалим, за да намерят Исус.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„Мария, ти ще родиш син и ще го наречеш Исус. Тя се страхуваше от тази новина.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„Не знаехте ли, че бях в дома на баща си?“ Исус разговаряше с библейските учители в храма. Всички бяха изненадани от мъдростта на Исус.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Оттогава момчето Исус става все по-любящо към Бог и хората, докато мъдростта и ръстът му растат.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Момчето Исус знае от малък, че е Божият син. И искрено подготвен за живот като Спасител.</a:t>
            </a:r>
            <a:r xmlns:a="http://schemas.openxmlformats.org/drawingml/2006/main">
              <a:rPr altLang="en-US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Въпреки че сме млади,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трябва ясно да помним, че сме Божии деца.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Така че трябва да покажем на Бог и на хората, че живеем като Божии деца.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rgbClr val="ff0000"/>
                </a:solidFill>
              </a:rPr>
              <a:t>Кой е 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Божият син, но той даде пример на смирение и покорство на плътските родители.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Къде беше изгубеният Исус?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тоалетна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 двореца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храм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 къщата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в храма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— Защо ме търсихте? попита той. „Не знаеше ли, че трябва да бъда в дома на моя Баща?“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No50 Словото Божие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Кръщението на Исус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„Глас на викащ в пустинята: „Пригответе пътя за Господа, направете Му прави пътеки.“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4.И тъй, Йоан дойде, кръщавайки в пустинята и проповядвайки кръщение на покаяние за опрощаване на греховете.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Исус беше на тридесет години, в пустинята се появи странен човек, облечен в камилски дрехи и ядеше скакалци и див мед.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Името му беше Йоан Кръстител. Той призова хората да се покаят и да се кръстят, защото ще дойде Спасителят.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Но тя се подчини на Божието послание. „Аз съм Господен слуга. Нека с мен бъде както казахте.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„Тук съм, за да подготвя някой, който идва след мен!“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Йоан Кръстител подготвяше пътя на Исус.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също дойде, за да бъде кръстен от Йоан Кръстител.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"Виж! Божият Агнец, който носи греха на света!” Йоан Кръстител представи Исус на глас.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Когато Исус беше кръстен от Йоан, от небесата дойде глас със Светия Дух, който слезе върху него като гълъб: „Ти си Моят Син, когото обичам; с теб съм много доволен.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Йоан Кръстител не се е превъзнасял.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Той посвети живота си на това да представи изцяло Исус.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 кого живея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Подобно на Йоан Кръстител, ние трябва да живеем живот, който издига и представя Исус, вместо да се хвали и превъзнася мен.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/>
              <a:t>Кой е Исус?</a:t>
            </a:r>
            <a:r xmlns:a="http://schemas.openxmlformats.org/drawingml/2006/main">
              <a:rPr altLang="en-US" lang="b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единственият син на Бог.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слезе от небето, когато Исус беше кръстен??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врана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Светият Дух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щраус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врабче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Светият Дух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„Глас на викащ в пустинята: „Пригответе пътя за Господа, направете Му прави пътеки.“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4.И тъй, Йоан дойде, кръщавайки в пустинята и проповядвайки кръщение на покаяние за опрощаване на греховете.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51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Исус беше изкушен от Сатана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му каза: „Махни се от Мене, Сатана! Защото е писано: „Покланяй се на Господа, своя Бог, и само на Него служи“.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Матю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След като Исус постеше и се молеше четиридесет дни, Сатана се появи и изкуши Исус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g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така, въпреки че беше девствена, тя забременя. Името на това дете е Исус. Той е Божият Син, който ще спаси всички хора от греховете им в бъдеще.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"Гладен ли си? Направете оризова торта с този камък и я изяжте!“ Сатана направи първия тест. Но Исус победи изпитанието с Божието слово.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„Тогава скочете оттук! Ако си Божи Син, няма да умреш. Сатана изпита Исус за втори път на върха на храма.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 това време той заведе Исус на много висока планина и му показа цялото царство на света и каза: „Ако ми се поклониш, ще ти дам всичко това!“ Но Исус отхвърли третия тест с Божието Слово.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 крайна сметка Исус победи всички изкушения на Сатана. Бог беше доволен от Исус, който беше победил всички изкушения.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беше Божият син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като нас той беше изкушен от Сатана.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с Божието Слово Исус преодолява изкушението на Сатана.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Сатана все още ни изкушава.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Въпреки това, като Исус, ние можем да преодолеем изкушението на Сатана с Божието слово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rgbClr val="ff0000"/>
                </a:solidFill>
              </a:rPr>
              <a:t>Кой е 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нашият помощник да преодолеем изкушенията, пред които сме изправени. И той е този, който разбира всички предизвикателства, които срещаме и ни помага да ги преодолеем.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Колко изпитания даде Сатана на Исус?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едно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две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четири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три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му каза: „Махни се от Мене, Сатана! Защото е писано: „Покланяй се на Господа, своя Бог, и само на Него служи“.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Матю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52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вода</a:t>
            </a:r>
            <a:r xmlns:a="http://schemas.openxmlformats.org/drawingml/2006/main">
              <a:rPr lang="bg" altLang="en-US" sz="4400"/>
              <a:t> </a:t>
            </a:r>
            <a:r xmlns:a="http://schemas.openxmlformats.org/drawingml/2006/main">
              <a:rPr lang="bg" altLang="ko-KR" sz="4400"/>
              <a:t>Превърнат във вино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Това, първото от неговите чудотворни знамения, Исус извърши в Кана Галилейска. Така той разкри славата си и учениците му повярваха в него.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Мери се страхуваше да има син, въпреки че не беше омъжена.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Въпреки това тя прие и се подчини на Божието слово чрез вяра.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Може да се страхуваме, когато вярваме и се подчиняваме на Божието Слово. Но подобно на изповедта на Мария, ние трябва да признаем, че „Нека ми бъде както казахте“.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 Кана Галилейска се състоя сватба. Исус и неговите ученици също бяха поканени на сватбата.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 имаше проблем. Виното беше свършило. Без вино не можете да имате празник.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накара слугите в къщата да налеят вода в делвата. Слугите направиха каквото поискаха.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След това водата в буркана беше взета на вкус. Водата в делвата се превърнала в много вкусно вино.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Гостите опитаха виното и останаха изненадани. Сервираха им по-вкусно вино от първия път и благодарение на чудото на Исус празникът можеше да бъде по-вълнуващ.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 времето на Исус виното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беше абсолютно незаменим на празника.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превърна водата във вино и осигури необходимото за празника.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 нас Исус е незаменим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като вино на пир.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Трябва да помним благодатта на Исус, който ни даде Себе Си.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/>
              <a:t>СЗО</a:t>
            </a:r>
            <a:r xmlns:a="http://schemas.openxmlformats.org/drawingml/2006/main">
              <a:rPr altLang="en-US" lang="bg" sz="3200"/>
              <a:t> </a:t>
            </a:r>
            <a:r xmlns:a="http://schemas.openxmlformats.org/drawingml/2006/main">
              <a:rPr altLang="ko-KR" lang="bg" sz="3200"/>
              <a:t>е</a:t>
            </a:r>
            <a:r xmlns:a="http://schemas.openxmlformats.org/drawingml/2006/main">
              <a:rPr altLang="en-US" lang="bg" sz="3200"/>
              <a:t> </a:t>
            </a:r>
            <a:r xmlns:a="http://schemas.openxmlformats.org/drawingml/2006/main">
              <a:rPr altLang="ko-KR" lang="bg" sz="3200"/>
              <a:t>Исус?</a:t>
            </a:r>
            <a:r xmlns:a="http://schemas.openxmlformats.org/drawingml/2006/main">
              <a:rPr altLang="en-US" lang="b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нашата радост, като виното на пир.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 какво Исус превърна водата?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мляко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портокалов сок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хляб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вино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вино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Това, първото от неговите чудотворни знамения, Исус извърши в Кана Галилейска. Така той разкри славата си и учениците му повярваха в него.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53 Божието слово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g" altLang="ko-KR" sz="4400"/>
              <a:t>Никодим дойде при Исус през нощта.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bg" sz="3200">
                <a:solidFill>
                  <a:srgbClr val="FF0000"/>
                </a:solidFill>
              </a:rPr>
              <a:t>Кой е Исус?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bg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дойде на земята като наш Спасител.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отговори: „Истината ви казвам, никой не може да влезе в Божието царство, ако не се роди от вода и Дух.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Имаше един човек на име Никодим, който беше учител на Израел.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дойде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 се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 се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питам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при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нощ.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„Как мога да вляза в Божието царство?“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„Ако не сте новородени, не можете да влезете в Божието царство.“ Исус отговори.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 не разбираше, че трябва да се роди отново. „Да се върна ли в утробата на майка си и да изляза отново?“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„Духът, а не тялото, трябва да се роди отново. „Човек може да се роди отново с вода и Светия Дух.“ Исус отговори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„Ти трябва да повярваш в мен и да бъдеш спасен.“ Исус каза на Никодим тайната на раждането отново.</a:t>
            </a:r>
            <a:r xmlns:a="http://schemas.openxmlformats.org/drawingml/2006/main">
              <a:rPr lang="b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Днешната</a:t>
            </a:r>
            <a:r xmlns:a="http://schemas.openxmlformats.org/drawingml/2006/main">
              <a:rPr altLang="en-US" lang="b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Урок</a:t>
            </a:r>
            <a:r xmlns:a="http://schemas.openxmlformats.org/drawingml/2006/main">
              <a:rPr altLang="en-US" lang="bg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Ако вярвате в Исус,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душата ти ще се роди отново.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Тези, които вярват в Исус, са новородени и вие ще станете</a:t>
            </a:r>
            <a:r xmlns:a="http://schemas.openxmlformats.org/drawingml/2006/main">
              <a:rPr altLang="en-US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да мразим греха и да обичаме Бог.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Новородени ли сте?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Вярваме в Исус и сме новородени. Затова трябва да помним, че ние сме различни хора от света.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3200"/>
              <a:t>Кой е Исус?</a:t>
            </a:r>
            <a:r xmlns:a="http://schemas.openxmlformats.org/drawingml/2006/main">
              <a:rPr altLang="en-US" lang="b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</a:t>
            </a:r>
            <a:r xmlns:a="http://schemas.openxmlformats.org/drawingml/2006/main">
              <a:rPr altLang="en-US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 този, който прави онези, които вярват в Него, праведни и новородени.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Днешният тест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Какво ни кара да се новораждаме?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 вода и Дух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 масло и огън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със сълза и песни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 молитва и поклонение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g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bg" sz="2800">
                <a:solidFill>
                  <a:srgbClr val="ff0000"/>
                </a:solidFill>
              </a:rPr>
              <a:t>с вода и Дух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g" sz="4000">
                <a:solidFill>
                  <a:srgbClr val="ff0000"/>
                </a:solidFill>
              </a:rPr>
              <a:t>Днешното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отговори: „Истината ви казвам, никой не може да влезе в Божието царство, ако не се роди от вода и Дух.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